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397" r:id="rId5"/>
    <p:sldId id="480" r:id="rId6"/>
    <p:sldId id="474" r:id="rId7"/>
    <p:sldId id="475" r:id="rId8"/>
    <p:sldId id="471" r:id="rId9"/>
    <p:sldId id="476" r:id="rId10"/>
    <p:sldId id="468" r:id="rId11"/>
    <p:sldId id="470" r:id="rId12"/>
    <p:sldId id="478" r:id="rId13"/>
    <p:sldId id="451" r:id="rId14"/>
    <p:sldId id="477" r:id="rId15"/>
    <p:sldId id="444" r:id="rId16"/>
    <p:sldId id="270" r:id="rId17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F2AA"/>
    <a:srgbClr val="F4F2F0"/>
    <a:srgbClr val="00FFEA"/>
    <a:srgbClr val="000000"/>
    <a:srgbClr val="011D29"/>
    <a:srgbClr val="209FFE"/>
    <a:srgbClr val="005C4B"/>
    <a:srgbClr val="0A2F41"/>
    <a:srgbClr val="121211"/>
    <a:srgbClr val="2B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3DE93F-5402-42DC-9509-5A1326CE0BA3}" v="1" dt="2025-06-19T17:00:57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vson Carvalho" userId="b3cb65f8-d8b9-4380-a7b9-e43971022399" providerId="ADAL" clId="{D63DE93F-5402-42DC-9509-5A1326CE0BA3}"/>
    <pc:docChg chg="addSld delSld modSld">
      <pc:chgData name="Dayvson Carvalho" userId="b3cb65f8-d8b9-4380-a7b9-e43971022399" providerId="ADAL" clId="{D63DE93F-5402-42DC-9509-5A1326CE0BA3}" dt="2025-06-19T17:42:08.767" v="3" actId="255"/>
      <pc:docMkLst>
        <pc:docMk/>
      </pc:docMkLst>
      <pc:sldChg chg="modSp mod">
        <pc:chgData name="Dayvson Carvalho" userId="b3cb65f8-d8b9-4380-a7b9-e43971022399" providerId="ADAL" clId="{D63DE93F-5402-42DC-9509-5A1326CE0BA3}" dt="2025-06-19T17:42:08.767" v="3" actId="255"/>
        <pc:sldMkLst>
          <pc:docMk/>
          <pc:sldMk cId="2040212670" sldId="444"/>
        </pc:sldMkLst>
        <pc:spChg chg="mod">
          <ac:chgData name="Dayvson Carvalho" userId="b3cb65f8-d8b9-4380-a7b9-e43971022399" providerId="ADAL" clId="{D63DE93F-5402-42DC-9509-5A1326CE0BA3}" dt="2025-06-19T17:42:08.767" v="3" actId="255"/>
          <ac:spMkLst>
            <pc:docMk/>
            <pc:sldMk cId="2040212670" sldId="444"/>
            <ac:spMk id="4" creationId="{8971189C-F8BB-1EB5-8061-D12ED2AB3E52}"/>
          </ac:spMkLst>
        </pc:spChg>
      </pc:sldChg>
      <pc:sldChg chg="del">
        <pc:chgData name="Dayvson Carvalho" userId="b3cb65f8-d8b9-4380-a7b9-e43971022399" providerId="ADAL" clId="{D63DE93F-5402-42DC-9509-5A1326CE0BA3}" dt="2025-06-19T17:01:06.360" v="1" actId="47"/>
        <pc:sldMkLst>
          <pc:docMk/>
          <pc:sldMk cId="3094729256" sldId="473"/>
        </pc:sldMkLst>
      </pc:sldChg>
      <pc:sldChg chg="del">
        <pc:chgData name="Dayvson Carvalho" userId="b3cb65f8-d8b9-4380-a7b9-e43971022399" providerId="ADAL" clId="{D63DE93F-5402-42DC-9509-5A1326CE0BA3}" dt="2025-06-19T17:01:29.826" v="2" actId="47"/>
        <pc:sldMkLst>
          <pc:docMk/>
          <pc:sldMk cId="1730737046" sldId="479"/>
        </pc:sldMkLst>
      </pc:sldChg>
      <pc:sldChg chg="add">
        <pc:chgData name="Dayvson Carvalho" userId="b3cb65f8-d8b9-4380-a7b9-e43971022399" providerId="ADAL" clId="{D63DE93F-5402-42DC-9509-5A1326CE0BA3}" dt="2025-06-19T17:00:57.184" v="0"/>
        <pc:sldMkLst>
          <pc:docMk/>
          <pc:sldMk cId="3154259461" sldId="480"/>
        </pc:sldMkLst>
      </pc:sldChg>
    </pc:docChg>
  </pc:docChgLst>
  <pc:docChgLst>
    <pc:chgData name="Dayvson Carvalho" userId="b3cb65f8-d8b9-4380-a7b9-e43971022399" providerId="ADAL" clId="{761598C8-CEF3-45DD-A275-67A36F63054F}"/>
    <pc:docChg chg="delSld modSld">
      <pc:chgData name="Dayvson Carvalho" userId="b3cb65f8-d8b9-4380-a7b9-e43971022399" providerId="ADAL" clId="{761598C8-CEF3-45DD-A275-67A36F63054F}" dt="2025-06-19T16:59:45.515" v="1" actId="47"/>
      <pc:docMkLst>
        <pc:docMk/>
      </pc:docMkLst>
      <pc:sldChg chg="modSp mod">
        <pc:chgData name="Dayvson Carvalho" userId="b3cb65f8-d8b9-4380-a7b9-e43971022399" providerId="ADAL" clId="{761598C8-CEF3-45DD-A275-67A36F63054F}" dt="2025-06-19T16:58:31.791" v="0" actId="20577"/>
        <pc:sldMkLst>
          <pc:docMk/>
          <pc:sldMk cId="351373626" sldId="474"/>
        </pc:sldMkLst>
        <pc:spChg chg="mod">
          <ac:chgData name="Dayvson Carvalho" userId="b3cb65f8-d8b9-4380-a7b9-e43971022399" providerId="ADAL" clId="{761598C8-CEF3-45DD-A275-67A36F63054F}" dt="2025-06-19T16:58:31.791" v="0" actId="20577"/>
          <ac:spMkLst>
            <pc:docMk/>
            <pc:sldMk cId="351373626" sldId="474"/>
            <ac:spMk id="39" creationId="{C860237E-03A9-7E66-E548-5D27BE2A63D4}"/>
          </ac:spMkLst>
        </pc:spChg>
      </pc:sldChg>
      <pc:sldChg chg="del">
        <pc:chgData name="Dayvson Carvalho" userId="b3cb65f8-d8b9-4380-a7b9-e43971022399" providerId="ADAL" clId="{761598C8-CEF3-45DD-A275-67A36F63054F}" dt="2025-06-19T16:59:45.515" v="1" actId="47"/>
        <pc:sldMkLst>
          <pc:docMk/>
          <pc:sldMk cId="419007766" sldId="480"/>
        </pc:sldMkLst>
      </pc:sldChg>
    </pc:docChg>
  </pc:docChgLst>
  <pc:docChgLst>
    <pc:chgData name="Dayvson Carvalho" userId="b3cb65f8-d8b9-4380-a7b9-e43971022399" providerId="ADAL" clId="{33D1CFEE-79A8-4E7F-A3D9-DD17A9B10E3E}"/>
    <pc:docChg chg="addSld">
      <pc:chgData name="Dayvson Carvalho" userId="b3cb65f8-d8b9-4380-a7b9-e43971022399" providerId="ADAL" clId="{33D1CFEE-79A8-4E7F-A3D9-DD17A9B10E3E}" dt="2025-06-18T21:05:56.974" v="0" actId="680"/>
      <pc:docMkLst>
        <pc:docMk/>
      </pc:docMkLst>
      <pc:sldChg chg="new">
        <pc:chgData name="Dayvson Carvalho" userId="b3cb65f8-d8b9-4380-a7b9-e43971022399" providerId="ADAL" clId="{33D1CFEE-79A8-4E7F-A3D9-DD17A9B10E3E}" dt="2025-06-18T21:05:56.974" v="0" actId="680"/>
        <pc:sldMkLst>
          <pc:docMk/>
          <pc:sldMk cId="419007766" sldId="4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slide" Target="slide2.xml"/><Relationship Id="rId4" Type="http://schemas.openxmlformats.org/officeDocument/2006/relationships/image" Target="../media/image53.png"/><Relationship Id="rId9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image" Target="../media/image6.jpeg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4.png"/><Relationship Id="rId4" Type="http://schemas.openxmlformats.org/officeDocument/2006/relationships/hyperlink" Target="http://sped.rfb.gov.br/pasta/show/149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2.xml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6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349780" y="1960525"/>
            <a:ext cx="36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Plano {{plano}}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noProof="0">
                <a:latin typeface="Montserrat" pitchFamily="2" charset="0"/>
              </a:rPr>
              <a:t>Proposta para sua Empresa</a:t>
            </a:r>
            <a:endParaRPr lang="pt-BR" sz="2800" b="1" noProof="0">
              <a:solidFill>
                <a:srgbClr val="57F2AA"/>
              </a:solidFill>
              <a:latin typeface="Montserrat" pitchFamily="2" charset="0"/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2" y="1276785"/>
            <a:ext cx="3698344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Investimento (Novo Cliente)</a:t>
            </a:r>
            <a:endParaRPr lang="pt-BR" sz="1600" b="1" u="sng">
              <a:solidFill>
                <a:srgbClr val="12121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349780" y="4793443"/>
            <a:ext cx="254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Recorrência Mensal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De: {{</a:t>
            </a:r>
            <a:r>
              <a:rPr lang="pt-BR" sz="1200" dirty="0" err="1">
                <a:solidFill>
                  <a:schemeClr val="bg1"/>
                </a:solidFill>
              </a:rPr>
              <a:t>valorsemdesc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Por: {{</a:t>
            </a:r>
            <a:r>
              <a:rPr lang="pt-BR" sz="1200" dirty="0" err="1">
                <a:solidFill>
                  <a:schemeClr val="bg1"/>
                </a:solidFill>
              </a:rPr>
              <a:t>valorcomdesc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{{fidelidade}}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71189C-F8BB-1EB5-8061-D12ED2AB3E52}"/>
              </a:ext>
            </a:extLst>
          </p:cNvPr>
          <p:cNvSpPr txBox="1"/>
          <p:nvPr/>
        </p:nvSpPr>
        <p:spPr>
          <a:xfrm>
            <a:off x="349780" y="2259134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368068" y="3466094"/>
            <a:ext cx="369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38E350-858A-C29A-353E-92DF62D39490}"/>
              </a:ext>
            </a:extLst>
          </p:cNvPr>
          <p:cNvSpPr txBox="1"/>
          <p:nvPr/>
        </p:nvSpPr>
        <p:spPr>
          <a:xfrm>
            <a:off x="547957" y="3672370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{{dimensionamento}}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Conteúdo da Proposta</a:t>
            </a:r>
            <a:b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(Clique na parte desejada)</a:t>
            </a:r>
            <a:endParaRPr kumimoji="0" lang="pt-BR" sz="3600" b="0" i="1" u="none" strike="noStrike" kern="1200" cap="none" spc="0" normalizeH="0" baseline="0" noProof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2075768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4334336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2075768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2075768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4334336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2075768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4334336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2075768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4334336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2075768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4334336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710288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936145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710288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710288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936145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9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710288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Quem é a </a:t>
            </a:r>
            <a:b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936145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10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710288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Opinião dos</a:t>
            </a:r>
          </a:p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936145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11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710288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936145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12</a:t>
            </a:r>
          </a:p>
        </p:txBody>
      </p:sp>
    </p:spTree>
    <p:extLst>
      <p:ext uri="{BB962C8B-B14F-4D97-AF65-F5344CB8AC3E}">
        <p14:creationId xmlns:p14="http://schemas.microsoft.com/office/powerpoint/2010/main" val="31542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Reduzir em 98% o tempo para Corrigir um SPED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Atender mais Clientes do Lucro Real e Presumido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Eliminar Riscos Fiscais desnecessários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Redução do Risco de Multa por Atraso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Diferencial do Escritório com o Cliente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Forma de Prospectar Novos Clientes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(Mostrando Erros nos SPEDs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1377</Words>
  <Application>Microsoft Office PowerPoint</Application>
  <PresentationFormat>Widescreen</PresentationFormat>
  <Paragraphs>192</Paragraphs>
  <Slides>13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Courier New</vt:lpstr>
      <vt:lpstr>Montserrat</vt:lpstr>
      <vt:lpstr>Montserrat Bold</vt:lpstr>
      <vt:lpstr>Nunito Sans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8</cp:revision>
  <dcterms:created xsi:type="dcterms:W3CDTF">2024-03-13T17:23:14Z</dcterms:created>
  <dcterms:modified xsi:type="dcterms:W3CDTF">2025-06-19T17:42:10Z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